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mensuelle par Pays</a:t>
            </a:r>
          </a:p>
          <a:p>
            <a:r>
              <a:t>                Italie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Normandie (FR),Provence (FR),Chateaux Loire (US)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de Loire (FR),Bourgogne (FR),Ardeche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Ardeche (FR),Bourgogne (FR),Normandie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(FR),Antibes (FR),Le Cap d Agde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Cap Ferret (FR),Carnac (FR),Ars en Ré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Saint Malo (FR),Palavas les Flots (FR),Argelès sur Mer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(FR),Megève (FR),Serre Chevalier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Vars (FR),Serre Chevalier (FR),Megève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Megève (FR),Avoriaz (FR),Valloire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(PF),Réunion (RE),Guadeloupe (GP)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Mayotte (YT),Nouvelle Caledonie (NC),Réunion (RE)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Mayotte (YT),Nouvelle Caledonie (NC),Réunion (RE)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(FR),Marseille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Nantes (FR),Dijon (FR),Tours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Dijon (FR),Nantes (FR),Paris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Itali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Italie Megèv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2690"/>
          </a:xfrm>
          <a:prstGeom prst="rect">
            <a:avLst/>
          </a:prstGeom>
        </p:spPr>
      </p:pic>
      <p:pic>
        <p:nvPicPr>
          <p:cNvPr id="7" name="Picture 6" descr="Evolution mensuelle Italie Var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Italie Avoriaz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Italie Val Thoren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1050"/>
          </a:xfrm>
          <a:prstGeom prst="rect">
            <a:avLst/>
          </a:prstGeom>
        </p:spPr>
      </p:pic>
      <p:pic>
        <p:nvPicPr>
          <p:cNvPr id="10" name="Picture 9" descr="Evolution mensuelle Italie Serre Chevalier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OutreMer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7249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OutreMer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9669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Itali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80977"/>
          </a:xfrm>
          <a:prstGeom prst="rect">
            <a:avLst/>
          </a:prstGeom>
        </p:spPr>
      </p:pic>
      <p:pic>
        <p:nvPicPr>
          <p:cNvPr id="6" name="Picture 5" descr="Evolution mensuelle Italie Tahiti (PF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mensuelle Italie Guadeloupe (GP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Italie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Italie Mayotte (YT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51050"/>
          </a:xfrm>
          <a:prstGeom prst="rect">
            <a:avLst/>
          </a:prstGeom>
        </p:spPr>
      </p:pic>
      <p:pic>
        <p:nvPicPr>
          <p:cNvPr id="10" name="Picture 9" descr="Evolution mensuelle Italie Guyane (G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Urbain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715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Urbain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4179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Itali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Italie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Italie Marseill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083"/>
          </a:xfrm>
          <a:prstGeom prst="rect">
            <a:avLst/>
          </a:prstGeom>
        </p:spPr>
      </p:pic>
      <p:pic>
        <p:nvPicPr>
          <p:cNvPr id="8" name="Picture 7" descr="Evolution mensuelle Italie Lyon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083"/>
          </a:xfrm>
          <a:prstGeom prst="rect">
            <a:avLst/>
          </a:prstGeom>
        </p:spPr>
      </p:pic>
      <p:pic>
        <p:nvPicPr>
          <p:cNvPr id="9" name="Picture 8" descr="Evolution mensuelle Italie Strasbourg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mensuelle Italie Lill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Campagne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395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Campagne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2364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Italie Normandi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mensuelle Italie Proven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Italie Val de Loir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Italie Chateaux Loire (U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mensuelle Italie Bourgogn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mensuelle Italie Chantilly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Littoral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64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Littoral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296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Itali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Italie Antibe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mensuelle Italie Cann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900862"/>
          </a:xfrm>
          <a:prstGeom prst="rect">
            <a:avLst/>
          </a:prstGeom>
        </p:spPr>
      </p:pic>
      <p:pic>
        <p:nvPicPr>
          <p:cNvPr id="8" name="Picture 7" descr="Evolution mensuelle Italie Le Cap d Agd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900862"/>
          </a:xfrm>
          <a:prstGeom prst="rect">
            <a:avLst/>
          </a:prstGeom>
        </p:spPr>
      </p:pic>
      <p:pic>
        <p:nvPicPr>
          <p:cNvPr id="9" name="Picture 8" descr="Evolution mensuelle Italie Biarritz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Italie Fréju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728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Montagne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467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Montagne Itali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2707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